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96" r:id="rId5"/>
    <p:sldId id="260" r:id="rId6"/>
    <p:sldId id="261" r:id="rId7"/>
    <p:sldId id="262" r:id="rId8"/>
    <p:sldId id="299" r:id="rId9"/>
    <p:sldId id="300" r:id="rId10"/>
    <p:sldId id="264" r:id="rId11"/>
    <p:sldId id="294" r:id="rId12"/>
    <p:sldId id="266" r:id="rId13"/>
    <p:sldId id="267" r:id="rId14"/>
    <p:sldId id="268" r:id="rId15"/>
    <p:sldId id="291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3" r:id="rId29"/>
    <p:sldId id="282" r:id="rId30"/>
    <p:sldId id="281" r:id="rId31"/>
    <p:sldId id="284" r:id="rId32"/>
    <p:sldId id="285" r:id="rId33"/>
    <p:sldId id="286" r:id="rId34"/>
    <p:sldId id="287" r:id="rId35"/>
    <p:sldId id="288" r:id="rId36"/>
    <p:sldId id="289" r:id="rId3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01A2"/>
    <a:srgbClr val="0143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8"/>
    <p:restoredTop sz="94966"/>
  </p:normalViewPr>
  <p:slideViewPr>
    <p:cSldViewPr snapToGrid="0" snapToObjects="1">
      <p:cViewPr varScale="1">
        <p:scale>
          <a:sx n="56" d="100"/>
          <a:sy n="56" d="100"/>
        </p:scale>
        <p:origin x="41" y="1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81" y="6404294"/>
            <a:ext cx="258620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104451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87685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709611" y="1002164"/>
            <a:ext cx="8929691" cy="1477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1. </a:t>
            </a:r>
            <a:r>
              <a:rPr dirty="0" err="1" smtClean="0"/>
              <a:t>Whatchagaddaknow</a:t>
            </a:r>
            <a:endParaRPr dirty="0">
              <a:solidFill>
                <a:srgbClr val="7CF5FF"/>
              </a:solidFill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	today?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948646" y="2575915"/>
            <a:ext cx="10294707" cy="2554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01052" indent="-401052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“If You Matter To God, Then You 	Matter To ME!”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“Every Soul Matters!”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“I Matter!”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 6"/>
          <p:cNvSpPr txBox="1"/>
          <p:nvPr/>
        </p:nvSpPr>
        <p:spPr>
          <a:xfrm>
            <a:off x="1554515" y="3645452"/>
            <a:ext cx="892492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“If You Matter To God,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Then You Matter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To ME!”</a:t>
            </a:r>
          </a:p>
        </p:txBody>
      </p:sp>
      <p:sp>
        <p:nvSpPr>
          <p:cNvPr id="112" name="TextBox 7"/>
          <p:cNvSpPr txBox="1"/>
          <p:nvPr/>
        </p:nvSpPr>
        <p:spPr>
          <a:xfrm>
            <a:off x="1176324" y="2951481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113" name="TextBox 4"/>
          <p:cNvSpPr txBox="1"/>
          <p:nvPr/>
        </p:nvSpPr>
        <p:spPr>
          <a:xfrm>
            <a:off x="709611" y="1002164"/>
            <a:ext cx="8929691" cy="1477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1. </a:t>
            </a:r>
            <a:r>
              <a:rPr dirty="0" err="1" smtClean="0"/>
              <a:t>Whatchagaddaknow</a:t>
            </a:r>
            <a:endParaRPr dirty="0">
              <a:solidFill>
                <a:srgbClr val="7CF5FF"/>
              </a:solidFill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	today?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Box 5"/>
          <p:cNvSpPr txBox="1"/>
          <p:nvPr/>
        </p:nvSpPr>
        <p:spPr>
          <a:xfrm>
            <a:off x="1147506" y="3130873"/>
            <a:ext cx="876810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Jesus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A Missionary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George Washington</a:t>
            </a:r>
          </a:p>
        </p:txBody>
      </p:sp>
      <p:sp>
        <p:nvSpPr>
          <p:cNvPr id="116" name="TextBox 4"/>
          <p:cNvSpPr txBox="1"/>
          <p:nvPr/>
        </p:nvSpPr>
        <p:spPr>
          <a:xfrm>
            <a:off x="698322" y="776386"/>
            <a:ext cx="10132561" cy="23544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2. </a:t>
            </a:r>
            <a:r>
              <a:rPr lang="en-US" dirty="0"/>
              <a:t>Who went to Africa to help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build a church in our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Missions Story?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6"/>
          <p:cNvSpPr txBox="1"/>
          <p:nvPr/>
        </p:nvSpPr>
        <p:spPr>
          <a:xfrm>
            <a:off x="2538311" y="3899159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A Missionary</a:t>
            </a:r>
          </a:p>
        </p:txBody>
      </p:sp>
      <p:sp>
        <p:nvSpPr>
          <p:cNvPr id="119" name="TextBox 7"/>
          <p:cNvSpPr txBox="1"/>
          <p:nvPr/>
        </p:nvSpPr>
        <p:spPr>
          <a:xfrm>
            <a:off x="1880406" y="3051851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t>ANSWER: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2B92A5-66D7-AD45-B203-5A981C955399}"/>
              </a:ext>
            </a:extLst>
          </p:cNvPr>
          <p:cNvSpPr txBox="1"/>
          <p:nvPr/>
        </p:nvSpPr>
        <p:spPr>
          <a:xfrm>
            <a:off x="698322" y="776386"/>
            <a:ext cx="10132561" cy="23544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2. </a:t>
            </a:r>
            <a:r>
              <a:rPr lang="en-US" dirty="0"/>
              <a:t>Who went to Africa to help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build a church in our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Missions Story?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Box 4"/>
          <p:cNvSpPr txBox="1"/>
          <p:nvPr/>
        </p:nvSpPr>
        <p:spPr>
          <a:xfrm>
            <a:off x="645998" y="946897"/>
            <a:ext cx="10900004" cy="23544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3. What did God provide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missionary with so he could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build a church?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23" name="TextBox 5"/>
          <p:cNvSpPr txBox="1"/>
          <p:nvPr/>
        </p:nvSpPr>
        <p:spPr>
          <a:xfrm>
            <a:off x="1711950" y="3301384"/>
            <a:ext cx="8768099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An Airplane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Llamas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A Piece Of Land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ctangle 6"/>
          <p:cNvSpPr txBox="1"/>
          <p:nvPr/>
        </p:nvSpPr>
        <p:spPr>
          <a:xfrm>
            <a:off x="2208422" y="4387610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A Piece Of Land</a:t>
            </a:r>
            <a:endParaRPr dirty="0"/>
          </a:p>
        </p:txBody>
      </p:sp>
      <p:sp>
        <p:nvSpPr>
          <p:cNvPr id="126" name="TextBox 7"/>
          <p:cNvSpPr txBox="1"/>
          <p:nvPr/>
        </p:nvSpPr>
        <p:spPr>
          <a:xfrm>
            <a:off x="1319193" y="3556617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8C7BCEAC-0AF7-3C4E-9C81-164A8850961A}"/>
              </a:ext>
            </a:extLst>
          </p:cNvPr>
          <p:cNvSpPr txBox="1"/>
          <p:nvPr/>
        </p:nvSpPr>
        <p:spPr>
          <a:xfrm>
            <a:off x="645998" y="946897"/>
            <a:ext cx="10900004" cy="23544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3. What did God provide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missionary with so he could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build a church?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Box 4"/>
          <p:cNvSpPr txBox="1"/>
          <p:nvPr/>
        </p:nvSpPr>
        <p:spPr>
          <a:xfrm>
            <a:off x="465376" y="770930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4.  </a:t>
            </a:r>
            <a:r>
              <a:rPr lang="en-US" sz="4500" b="1" dirty="0">
                <a:sym typeface="Arial Black"/>
              </a:rPr>
              <a:t>Who showed up to stop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building of the church?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30" name="TextBox 5"/>
          <p:cNvSpPr txBox="1"/>
          <p:nvPr/>
        </p:nvSpPr>
        <p:spPr>
          <a:xfrm>
            <a:off x="1881283" y="2771586"/>
            <a:ext cx="876810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The Village Elder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The President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A Dog</a:t>
            </a:r>
            <a:endParaRPr dirty="0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Rectangle 6"/>
          <p:cNvSpPr txBox="1"/>
          <p:nvPr/>
        </p:nvSpPr>
        <p:spPr>
          <a:xfrm>
            <a:off x="2211589" y="3876170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The Village Elder</a:t>
            </a:r>
            <a:endParaRPr dirty="0"/>
          </a:p>
        </p:txBody>
      </p:sp>
      <p:sp>
        <p:nvSpPr>
          <p:cNvPr id="133" name="TextBox 7"/>
          <p:cNvSpPr txBox="1"/>
          <p:nvPr/>
        </p:nvSpPr>
        <p:spPr>
          <a:xfrm>
            <a:off x="1359906" y="3090333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164435-9242-8545-8870-61A58191DC76}"/>
              </a:ext>
            </a:extLst>
          </p:cNvPr>
          <p:cNvSpPr txBox="1"/>
          <p:nvPr/>
        </p:nvSpPr>
        <p:spPr>
          <a:xfrm>
            <a:off x="465376" y="770930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4.  </a:t>
            </a:r>
            <a:r>
              <a:rPr lang="en-US" sz="4500" b="1" dirty="0">
                <a:sym typeface="Arial Black"/>
              </a:rPr>
              <a:t>Who showed up to stop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building of the church?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Box 5"/>
          <p:cNvSpPr txBox="1"/>
          <p:nvPr/>
        </p:nvSpPr>
        <p:spPr>
          <a:xfrm>
            <a:off x="1341402" y="3192781"/>
            <a:ext cx="8768099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A Princess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An Old Woman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The Village Imam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C684F84-4B76-B149-9B06-E20E0A860005}"/>
              </a:ext>
            </a:extLst>
          </p:cNvPr>
          <p:cNvSpPr txBox="1"/>
          <p:nvPr/>
        </p:nvSpPr>
        <p:spPr>
          <a:xfrm>
            <a:off x="645998" y="1033737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5. </a:t>
            </a:r>
            <a:r>
              <a:rPr lang="en-US" sz="4500" b="1" dirty="0">
                <a:sym typeface="Arial Black"/>
              </a:rPr>
              <a:t>Who else showed up and ended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up guarding the property?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ctangle 6"/>
          <p:cNvSpPr txBox="1"/>
          <p:nvPr/>
        </p:nvSpPr>
        <p:spPr>
          <a:xfrm>
            <a:off x="2251076" y="4300769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The Village Imam</a:t>
            </a:r>
          </a:p>
        </p:txBody>
      </p:sp>
      <p:sp>
        <p:nvSpPr>
          <p:cNvPr id="140" name="TextBox 7"/>
          <p:cNvSpPr txBox="1"/>
          <p:nvPr/>
        </p:nvSpPr>
        <p:spPr>
          <a:xfrm>
            <a:off x="1361847" y="3469777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91803E-E2F9-2D4C-BB2E-94D4B497A117}"/>
              </a:ext>
            </a:extLst>
          </p:cNvPr>
          <p:cNvSpPr txBox="1"/>
          <p:nvPr/>
        </p:nvSpPr>
        <p:spPr>
          <a:xfrm>
            <a:off x="645998" y="1033737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5. </a:t>
            </a:r>
            <a:r>
              <a:rPr lang="en-US" sz="4500" b="1" dirty="0">
                <a:sym typeface="Arial Black"/>
              </a:rPr>
              <a:t>Who else showed up and ended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up guarding the property?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Box 5"/>
          <p:cNvSpPr txBox="1"/>
          <p:nvPr/>
        </p:nvSpPr>
        <p:spPr>
          <a:xfrm>
            <a:off x="1610351" y="3349978"/>
            <a:ext cx="8768099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True</a:t>
            </a:r>
            <a:endParaRPr dirty="0"/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False</a:t>
            </a:r>
          </a:p>
        </p:txBody>
      </p:sp>
      <p:sp>
        <p:nvSpPr>
          <p:cNvPr id="144" name="TextBox 4"/>
          <p:cNvSpPr txBox="1"/>
          <p:nvPr/>
        </p:nvSpPr>
        <p:spPr>
          <a:xfrm>
            <a:off x="645998" y="812671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6. </a:t>
            </a:r>
            <a:r>
              <a:rPr lang="en-US" sz="4500" b="1" dirty="0">
                <a:sym typeface="Arial Black"/>
              </a:rPr>
              <a:t>True or False:  God can use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anyone to share the Gospel.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tangle 6"/>
          <p:cNvSpPr txBox="1"/>
          <p:nvPr/>
        </p:nvSpPr>
        <p:spPr>
          <a:xfrm>
            <a:off x="2237253" y="4346918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True</a:t>
            </a:r>
            <a:endParaRPr dirty="0"/>
          </a:p>
        </p:txBody>
      </p:sp>
      <p:sp>
        <p:nvSpPr>
          <p:cNvPr id="154" name="TextBox 7"/>
          <p:cNvSpPr txBox="1"/>
          <p:nvPr/>
        </p:nvSpPr>
        <p:spPr>
          <a:xfrm>
            <a:off x="1348024" y="3515926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DBE49BC1-BF89-EC4C-9B28-936EDC0DDDFD}"/>
              </a:ext>
            </a:extLst>
          </p:cNvPr>
          <p:cNvSpPr txBox="1"/>
          <p:nvPr/>
        </p:nvSpPr>
        <p:spPr>
          <a:xfrm>
            <a:off x="645998" y="812671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6. </a:t>
            </a:r>
            <a:r>
              <a:rPr lang="en-US" sz="4500" b="1" dirty="0">
                <a:sym typeface="Arial Black"/>
              </a:rPr>
              <a:t>True or False:  God can use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anyone to share the Gospel.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Box 5"/>
          <p:cNvSpPr txBox="1"/>
          <p:nvPr/>
        </p:nvSpPr>
        <p:spPr>
          <a:xfrm>
            <a:off x="1994172" y="3109337"/>
            <a:ext cx="876810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Pray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Sing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Laugh</a:t>
            </a:r>
          </a:p>
        </p:txBody>
      </p:sp>
      <p:sp>
        <p:nvSpPr>
          <p:cNvPr id="151" name="TextBox 3"/>
          <p:cNvSpPr txBox="1"/>
          <p:nvPr/>
        </p:nvSpPr>
        <p:spPr>
          <a:xfrm>
            <a:off x="645998" y="688371"/>
            <a:ext cx="10900004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7. </a:t>
            </a:r>
            <a:r>
              <a:rPr lang="en-US" dirty="0"/>
              <a:t> 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the first thing we can do is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“______.”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6"/>
          <p:cNvSpPr txBox="1"/>
          <p:nvPr/>
        </p:nvSpPr>
        <p:spPr>
          <a:xfrm>
            <a:off x="2828710" y="4381681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Pray</a:t>
            </a:r>
            <a:endParaRPr dirty="0"/>
          </a:p>
        </p:txBody>
      </p:sp>
      <p:sp>
        <p:nvSpPr>
          <p:cNvPr id="147" name="TextBox 7"/>
          <p:cNvSpPr txBox="1"/>
          <p:nvPr/>
        </p:nvSpPr>
        <p:spPr>
          <a:xfrm>
            <a:off x="1939481" y="3550689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DB0CCFC2-07AF-B74B-A6C6-7DCA4ED1EB76}"/>
              </a:ext>
            </a:extLst>
          </p:cNvPr>
          <p:cNvSpPr txBox="1"/>
          <p:nvPr/>
        </p:nvSpPr>
        <p:spPr>
          <a:xfrm>
            <a:off x="645998" y="688371"/>
            <a:ext cx="10900004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7. </a:t>
            </a:r>
            <a:r>
              <a:rPr lang="en-US" dirty="0"/>
              <a:t> 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the first thing we can do is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“______.”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Box 5"/>
          <p:cNvSpPr txBox="1"/>
          <p:nvPr/>
        </p:nvSpPr>
        <p:spPr>
          <a:xfrm>
            <a:off x="2089984" y="3557618"/>
            <a:ext cx="507826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Dance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Give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Run</a:t>
            </a:r>
          </a:p>
        </p:txBody>
      </p:sp>
      <p:sp>
        <p:nvSpPr>
          <p:cNvPr id="158" name="TextBox 4"/>
          <p:cNvSpPr txBox="1"/>
          <p:nvPr/>
        </p:nvSpPr>
        <p:spPr>
          <a:xfrm>
            <a:off x="645998" y="936849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8. 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the second thing we can do is 	“______.”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 6"/>
          <p:cNvSpPr txBox="1"/>
          <p:nvPr/>
        </p:nvSpPr>
        <p:spPr>
          <a:xfrm>
            <a:off x="2443426" y="4526135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Give</a:t>
            </a:r>
            <a:endParaRPr dirty="0"/>
          </a:p>
        </p:txBody>
      </p:sp>
      <p:sp>
        <p:nvSpPr>
          <p:cNvPr id="161" name="TextBox 7"/>
          <p:cNvSpPr txBox="1"/>
          <p:nvPr/>
        </p:nvSpPr>
        <p:spPr>
          <a:xfrm>
            <a:off x="1554198" y="3695142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461DCE-6EEC-784D-9DD4-59C02D321603}"/>
              </a:ext>
            </a:extLst>
          </p:cNvPr>
          <p:cNvSpPr txBox="1"/>
          <p:nvPr/>
        </p:nvSpPr>
        <p:spPr>
          <a:xfrm>
            <a:off x="645998" y="936849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8. 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the second thing we can do is 	“______.”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extBox 5"/>
          <p:cNvSpPr txBox="1"/>
          <p:nvPr/>
        </p:nvSpPr>
        <p:spPr>
          <a:xfrm>
            <a:off x="2118350" y="3592092"/>
            <a:ext cx="8768099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Play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Win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Go</a:t>
            </a:r>
          </a:p>
        </p:txBody>
      </p:sp>
      <p:sp>
        <p:nvSpPr>
          <p:cNvPr id="165" name="TextBox 5"/>
          <p:cNvSpPr txBox="1"/>
          <p:nvPr/>
        </p:nvSpPr>
        <p:spPr>
          <a:xfrm>
            <a:off x="645998" y="936849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9. </a:t>
            </a:r>
            <a:r>
              <a:rPr lang="en-US" sz="4500" b="1" dirty="0">
                <a:sym typeface="Arial Black"/>
              </a:rPr>
              <a:t>According to our lesson today, 	the third thing we can do is 	“____.”</a:t>
            </a:r>
            <a:endParaRPr lang="en-US" sz="4500" dirty="0">
              <a:sym typeface="Arial Black"/>
            </a:endParaRP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Rectangle 6"/>
          <p:cNvSpPr txBox="1"/>
          <p:nvPr/>
        </p:nvSpPr>
        <p:spPr>
          <a:xfrm>
            <a:off x="2621076" y="4508349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Go</a:t>
            </a:r>
            <a:endParaRPr dirty="0"/>
          </a:p>
        </p:txBody>
      </p:sp>
      <p:sp>
        <p:nvSpPr>
          <p:cNvPr id="168" name="TextBox 7"/>
          <p:cNvSpPr txBox="1"/>
          <p:nvPr/>
        </p:nvSpPr>
        <p:spPr>
          <a:xfrm>
            <a:off x="1731847" y="3677356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E9CB9EA-BACF-314F-BF4D-BD0C86EED383}"/>
              </a:ext>
            </a:extLst>
          </p:cNvPr>
          <p:cNvSpPr txBox="1"/>
          <p:nvPr/>
        </p:nvSpPr>
        <p:spPr>
          <a:xfrm>
            <a:off x="645998" y="936849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9. </a:t>
            </a:r>
            <a:r>
              <a:rPr lang="en-US" sz="4500" b="1" dirty="0">
                <a:sym typeface="Arial Black"/>
              </a:rPr>
              <a:t>According to our lesson today, 	the third thing we can do is 	“____.”</a:t>
            </a:r>
            <a:endParaRPr lang="en-US" sz="4500" dirty="0">
              <a:sym typeface="Arial Black"/>
            </a:endParaRP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4"/>
          <p:cNvSpPr txBox="1"/>
          <p:nvPr/>
        </p:nvSpPr>
        <p:spPr>
          <a:xfrm>
            <a:off x="645998" y="936849"/>
            <a:ext cx="10900004" cy="1717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10. Where was our Power Verse</a:t>
            </a:r>
            <a:endParaRPr dirty="0">
              <a:solidFill>
                <a:srgbClr val="7CF5FF"/>
              </a:solidFill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	 found?</a:t>
            </a:r>
          </a:p>
        </p:txBody>
      </p:sp>
      <p:sp>
        <p:nvSpPr>
          <p:cNvPr id="172" name="TextBox 5"/>
          <p:cNvSpPr txBox="1"/>
          <p:nvPr/>
        </p:nvSpPr>
        <p:spPr>
          <a:xfrm>
            <a:off x="1439072" y="2882099"/>
            <a:ext cx="876810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Micah 14:24</a:t>
            </a:r>
            <a:endParaRPr sz="4400" dirty="0">
              <a:solidFill>
                <a:srgbClr val="FFFFFF"/>
              </a:solidFill>
            </a:endParaRPr>
          </a:p>
          <a:p>
            <a: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* </a:t>
            </a:r>
            <a:r>
              <a:rPr lang="en-US" dirty="0"/>
              <a:t>Mark 4:2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Matthew 24:14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Box 4"/>
          <p:cNvSpPr txBox="1"/>
          <p:nvPr/>
        </p:nvSpPr>
        <p:spPr>
          <a:xfrm>
            <a:off x="645998" y="936849"/>
            <a:ext cx="10900004" cy="1717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t>10. Where was our Power Verse</a:t>
            </a:r>
            <a:endParaRPr>
              <a:solidFill>
                <a:srgbClr val="7CF5FF"/>
              </a:solidFill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t>	 found?</a:t>
            </a:r>
          </a:p>
        </p:txBody>
      </p:sp>
      <p:sp>
        <p:nvSpPr>
          <p:cNvPr id="175" name="Rectangle 6"/>
          <p:cNvSpPr txBox="1"/>
          <p:nvPr/>
        </p:nvSpPr>
        <p:spPr>
          <a:xfrm>
            <a:off x="2164006" y="3914674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4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Matthew 24:14</a:t>
            </a:r>
          </a:p>
        </p:txBody>
      </p:sp>
      <p:sp>
        <p:nvSpPr>
          <p:cNvPr id="176" name="TextBox 7"/>
          <p:cNvSpPr txBox="1"/>
          <p:nvPr/>
        </p:nvSpPr>
        <p:spPr>
          <a:xfrm>
            <a:off x="1551225" y="3083681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t>ANSWER: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39314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0937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820876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5794</TotalTime>
  <Words>217</Words>
  <Application>Microsoft Office PowerPoint</Application>
  <PresentationFormat>Widescreen</PresentationFormat>
  <Paragraphs>95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Arial Black</vt:lpstr>
      <vt:lpstr>Calibri</vt:lpstr>
      <vt:lpstr>Calibri Light</vt:lpstr>
      <vt:lpstr>Helvetica</vt:lpstr>
      <vt:lpstr>Times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Emilie Loy</cp:lastModifiedBy>
  <cp:revision>87</cp:revision>
  <cp:lastPrinted>2019-08-28T21:56:51Z</cp:lastPrinted>
  <dcterms:modified xsi:type="dcterms:W3CDTF">2020-03-07T19:30:34Z</dcterms:modified>
</cp:coreProperties>
</file>